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3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20" y="-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July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July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July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July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July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July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July 20,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July 20,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July 20,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July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July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July 20, 2014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P90044248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84551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644" y="4260551"/>
            <a:ext cx="7871191" cy="1524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Son of Promise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74673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553031448_972aa5127e_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18265" y="6596390"/>
            <a:ext cx="16296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Photo by Peter </a:t>
            </a:r>
            <a:r>
              <a:rPr lang="en-US" sz="1100" dirty="0" err="1" smtClean="0">
                <a:solidFill>
                  <a:schemeClr val="bg1"/>
                </a:solidFill>
              </a:rPr>
              <a:t>Causalien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48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233" y="32079"/>
            <a:ext cx="1159091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Adam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566" y="1161589"/>
            <a:ext cx="950100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Abel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566" y="618618"/>
            <a:ext cx="945491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Cain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8103" y="1745540"/>
            <a:ext cx="911027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Seth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Donut 7"/>
          <p:cNvSpPr/>
          <p:nvPr/>
        </p:nvSpPr>
        <p:spPr>
          <a:xfrm>
            <a:off x="199796" y="1734869"/>
            <a:ext cx="1175483" cy="719658"/>
          </a:xfrm>
          <a:prstGeom prst="donut">
            <a:avLst>
              <a:gd name="adj" fmla="val 78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3587" y="54417"/>
            <a:ext cx="1697901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Abraham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7762" y="1198789"/>
            <a:ext cx="975147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Isaac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7762" y="639193"/>
            <a:ext cx="1428396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Ishmael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Donut 12"/>
          <p:cNvSpPr/>
          <p:nvPr/>
        </p:nvSpPr>
        <p:spPr>
          <a:xfrm>
            <a:off x="1552357" y="1161589"/>
            <a:ext cx="1175483" cy="719658"/>
          </a:xfrm>
          <a:prstGeom prst="donut">
            <a:avLst>
              <a:gd name="adj" fmla="val 78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33930" y="54417"/>
            <a:ext cx="975147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Isaac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63394" y="1182164"/>
            <a:ext cx="109937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Jacob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63394" y="639193"/>
            <a:ext cx="92805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Esau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Donut 17"/>
          <p:cNvSpPr/>
          <p:nvPr/>
        </p:nvSpPr>
        <p:spPr>
          <a:xfrm>
            <a:off x="3234624" y="1161589"/>
            <a:ext cx="1175483" cy="719658"/>
          </a:xfrm>
          <a:prstGeom prst="donut">
            <a:avLst>
              <a:gd name="adj" fmla="val 78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10229" y="54417"/>
            <a:ext cx="109937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Jacob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2984" y="1183927"/>
            <a:ext cx="1407156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Simeon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22984" y="640956"/>
            <a:ext cx="1441220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Reuben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42521" y="1734869"/>
            <a:ext cx="845905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Levi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42521" y="2269254"/>
            <a:ext cx="109937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Judah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36990" y="85890"/>
            <a:ext cx="109937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Judah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19819" y="1213637"/>
            <a:ext cx="1102185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Perez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19819" y="670666"/>
            <a:ext cx="1189148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Zerah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Donut 27"/>
          <p:cNvSpPr/>
          <p:nvPr/>
        </p:nvSpPr>
        <p:spPr>
          <a:xfrm>
            <a:off x="6156737" y="1193062"/>
            <a:ext cx="1175483" cy="719658"/>
          </a:xfrm>
          <a:prstGeom prst="donut">
            <a:avLst>
              <a:gd name="adj" fmla="val 78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Donut 22"/>
          <p:cNvSpPr/>
          <p:nvPr/>
        </p:nvSpPr>
        <p:spPr>
          <a:xfrm>
            <a:off x="4497901" y="2269254"/>
            <a:ext cx="1175483" cy="719658"/>
          </a:xfrm>
          <a:prstGeom prst="donut">
            <a:avLst>
              <a:gd name="adj" fmla="val 78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485644" y="85890"/>
            <a:ext cx="101361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Jesse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598399" y="1215400"/>
            <a:ext cx="1031051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Abin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598399" y="672429"/>
            <a:ext cx="950100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Eliab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17936" y="1766342"/>
            <a:ext cx="1146468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Sham.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17936" y="2300727"/>
            <a:ext cx="1132041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David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Donut 33"/>
          <p:cNvSpPr/>
          <p:nvPr/>
        </p:nvSpPr>
        <p:spPr>
          <a:xfrm>
            <a:off x="7573316" y="2300727"/>
            <a:ext cx="1175483" cy="719658"/>
          </a:xfrm>
          <a:prstGeom prst="donut">
            <a:avLst>
              <a:gd name="adj" fmla="val 78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41693" y="3297001"/>
            <a:ext cx="1557037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Zebulun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41693" y="2754030"/>
            <a:ext cx="1505540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Issachar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61230" y="3847943"/>
            <a:ext cx="872755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Gad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61230" y="4382328"/>
            <a:ext cx="1184940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Asher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84064" y="5381679"/>
            <a:ext cx="1578277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Naphtali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84064" y="4838708"/>
            <a:ext cx="872755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79224" y="4089940"/>
            <a:ext cx="1295948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Joseph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879222" y="4674716"/>
            <a:ext cx="1694094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Benjamin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637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3" grpId="0" animBg="1"/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 animBg="1"/>
      <p:bldP spid="23" grpId="0" animBg="1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God doesn’t think like man		1 Sam. 16:6-7</a:t>
            </a:r>
          </a:p>
          <a:p>
            <a:r>
              <a:rPr lang="en-US" sz="2400" dirty="0" smtClean="0"/>
              <a:t>God has the right to choose		Rom. 9:11-15</a:t>
            </a:r>
          </a:p>
          <a:p>
            <a:r>
              <a:rPr lang="en-US" sz="2400" dirty="0" smtClean="0"/>
              <a:t>Be a child of promise!			Rom. 9:6-8</a:t>
            </a:r>
            <a:br>
              <a:rPr lang="en-US" sz="2400" dirty="0" smtClean="0"/>
            </a:br>
            <a:r>
              <a:rPr lang="en-US" sz="2400" dirty="0" smtClean="0"/>
              <a:t>						Gal. 4:22-28</a:t>
            </a:r>
            <a:br>
              <a:rPr lang="en-US" sz="2400" dirty="0" smtClean="0"/>
            </a:br>
            <a:r>
              <a:rPr lang="en-US" sz="2400" dirty="0" smtClean="0"/>
              <a:t>						Rom. 4:13-16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008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582</TotalTime>
  <Words>47</Words>
  <Application>Microsoft Macintosh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 Pop</vt:lpstr>
      <vt:lpstr>The Son of Promise</vt:lpstr>
      <vt:lpstr>PowerPoint Presentation</vt:lpstr>
      <vt:lpstr>PowerPoint Presentation</vt:lpstr>
      <vt:lpstr>Applications</vt:lpstr>
    </vt:vector>
  </TitlesOfParts>
  <Company>South Fayetteville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Son of Promise</dc:title>
  <dc:creator>Eric Reynolds</dc:creator>
  <cp:lastModifiedBy>Eric Reynolds</cp:lastModifiedBy>
  <cp:revision>6</cp:revision>
  <dcterms:created xsi:type="dcterms:W3CDTF">2014-07-20T03:28:06Z</dcterms:created>
  <dcterms:modified xsi:type="dcterms:W3CDTF">2014-07-20T13:24:10Z</dcterms:modified>
</cp:coreProperties>
</file>